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B43F-BA6D-4F02-8BA7-9003DD1EAA20}" type="datetimeFigureOut">
              <a:rPr lang="es-MX" smtClean="0"/>
              <a:t>22/09/2024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A31-557E-4F46-9710-443AA76CB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59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B43F-BA6D-4F02-8BA7-9003DD1EAA20}" type="datetimeFigureOut">
              <a:rPr lang="es-MX" smtClean="0"/>
              <a:t>22/09/2024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A31-557E-4F46-9710-443AA76CB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8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B43F-BA6D-4F02-8BA7-9003DD1EAA20}" type="datetimeFigureOut">
              <a:rPr lang="es-MX" smtClean="0"/>
              <a:t>22/09/2024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A31-557E-4F46-9710-443AA76CB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222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B43F-BA6D-4F02-8BA7-9003DD1EAA20}" type="datetimeFigureOut">
              <a:rPr lang="es-MX" smtClean="0"/>
              <a:t>22/09/2024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A31-557E-4F46-9710-443AA76CB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805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B43F-BA6D-4F02-8BA7-9003DD1EAA20}" type="datetimeFigureOut">
              <a:rPr lang="es-MX" smtClean="0"/>
              <a:t>22/09/2024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A31-557E-4F46-9710-443AA76CB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303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B43F-BA6D-4F02-8BA7-9003DD1EAA20}" type="datetimeFigureOut">
              <a:rPr lang="es-MX" smtClean="0"/>
              <a:t>22/09/2024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A31-557E-4F46-9710-443AA76CB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668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B43F-BA6D-4F02-8BA7-9003DD1EAA20}" type="datetimeFigureOut">
              <a:rPr lang="es-MX" smtClean="0"/>
              <a:t>22/09/2024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A31-557E-4F46-9710-443AA76CB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330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B43F-BA6D-4F02-8BA7-9003DD1EAA20}" type="datetimeFigureOut">
              <a:rPr lang="es-MX" smtClean="0"/>
              <a:t>22/09/2024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A31-557E-4F46-9710-443AA76CB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84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B43F-BA6D-4F02-8BA7-9003DD1EAA20}" type="datetimeFigureOut">
              <a:rPr lang="es-MX" smtClean="0"/>
              <a:t>22/09/2024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A31-557E-4F46-9710-443AA76CB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114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B43F-BA6D-4F02-8BA7-9003DD1EAA20}" type="datetimeFigureOut">
              <a:rPr lang="es-MX" smtClean="0"/>
              <a:t>22/09/2024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A31-557E-4F46-9710-443AA76CB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014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B43F-BA6D-4F02-8BA7-9003DD1EAA20}" type="datetimeFigureOut">
              <a:rPr lang="es-MX" smtClean="0"/>
              <a:t>22/09/2024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A31-557E-4F46-9710-443AA76CB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171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8FB43F-BA6D-4F02-8BA7-9003DD1EAA20}" type="datetimeFigureOut">
              <a:rPr lang="es-MX" smtClean="0"/>
              <a:t>22/09/2024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D91A31-557E-4F46-9710-443AA76CB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10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2337C361-3E5C-A6B1-5D9F-B9209AC9E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346211"/>
              </p:ext>
            </p:extLst>
          </p:nvPr>
        </p:nvGraphicFramePr>
        <p:xfrm>
          <a:off x="405685" y="1397001"/>
          <a:ext cx="8332629" cy="4495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317">
                  <a:extLst>
                    <a:ext uri="{9D8B030D-6E8A-4147-A177-3AD203B41FA5}">
                      <a16:colId xmlns:a16="http://schemas.microsoft.com/office/drawing/2014/main" val="2393307086"/>
                    </a:ext>
                  </a:extLst>
                </a:gridCol>
                <a:gridCol w="1899635">
                  <a:extLst>
                    <a:ext uri="{9D8B030D-6E8A-4147-A177-3AD203B41FA5}">
                      <a16:colId xmlns:a16="http://schemas.microsoft.com/office/drawing/2014/main" val="285337024"/>
                    </a:ext>
                  </a:extLst>
                </a:gridCol>
                <a:gridCol w="2163650">
                  <a:extLst>
                    <a:ext uri="{9D8B030D-6E8A-4147-A177-3AD203B41FA5}">
                      <a16:colId xmlns:a16="http://schemas.microsoft.com/office/drawing/2014/main" val="2789900289"/>
                    </a:ext>
                  </a:extLst>
                </a:gridCol>
                <a:gridCol w="1964027">
                  <a:extLst>
                    <a:ext uri="{9D8B030D-6E8A-4147-A177-3AD203B41FA5}">
                      <a16:colId xmlns:a16="http://schemas.microsoft.com/office/drawing/2014/main" val="1393205184"/>
                    </a:ext>
                  </a:extLst>
                </a:gridCol>
              </a:tblGrid>
              <a:tr h="47251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Conceptos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Características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Diferencias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772168"/>
                  </a:ext>
                </a:extLst>
              </a:tr>
              <a:tr h="1324441">
                <a:tc>
                  <a:txBody>
                    <a:bodyPr/>
                    <a:lstStyle/>
                    <a:p>
                      <a:r>
                        <a:rPr lang="es-MX" dirty="0"/>
                        <a:t>Derechos</a:t>
                      </a:r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625664"/>
                  </a:ext>
                </a:extLst>
              </a:tr>
              <a:tr h="2092578">
                <a:tc>
                  <a:txBody>
                    <a:bodyPr/>
                    <a:lstStyle/>
                    <a:p>
                      <a:r>
                        <a:rPr lang="es-MX" dirty="0"/>
                        <a:t>Obligaciones</a:t>
                      </a:r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160728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A101E9A0-0B44-BD4D-2D83-EFB302D02669}"/>
              </a:ext>
            </a:extLst>
          </p:cNvPr>
          <p:cNvSpPr txBox="1"/>
          <p:nvPr/>
        </p:nvSpPr>
        <p:spPr>
          <a:xfrm>
            <a:off x="2228045" y="643947"/>
            <a:ext cx="4984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Cuadro Comparativo Derechos  y Obligaciones</a:t>
            </a:r>
          </a:p>
        </p:txBody>
      </p:sp>
    </p:spTree>
    <p:extLst>
      <p:ext uri="{BB962C8B-B14F-4D97-AF65-F5344CB8AC3E}">
        <p14:creationId xmlns:p14="http://schemas.microsoft.com/office/powerpoint/2010/main" val="1780400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10</Words>
  <Application>Microsoft Office PowerPoint</Application>
  <PresentationFormat>Carta (216 x 279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Adolfo Carrera Cuba</dc:creator>
  <cp:lastModifiedBy>Adolfo Carrera Cuba</cp:lastModifiedBy>
  <cp:revision>1</cp:revision>
  <dcterms:created xsi:type="dcterms:W3CDTF">2024-09-23T02:30:39Z</dcterms:created>
  <dcterms:modified xsi:type="dcterms:W3CDTF">2024-09-23T02:41:06Z</dcterms:modified>
</cp:coreProperties>
</file>