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16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36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10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19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04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04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105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05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175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22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76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666A-16D7-43D2-87C1-58BCDAF4E315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9CE02-AEBA-4F3F-8394-81CA3EFEA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19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7" y="235130"/>
            <a:ext cx="11482251" cy="636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2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91441"/>
            <a:ext cx="11939451" cy="663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4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" y="130629"/>
            <a:ext cx="11848012" cy="655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9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8" y="248194"/>
            <a:ext cx="11848012" cy="627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5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6" y="195943"/>
            <a:ext cx="11965577" cy="655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2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</dc:creator>
  <cp:lastModifiedBy>universida</cp:lastModifiedBy>
  <cp:revision>1</cp:revision>
  <dcterms:created xsi:type="dcterms:W3CDTF">2024-11-11T22:00:07Z</dcterms:created>
  <dcterms:modified xsi:type="dcterms:W3CDTF">2024-11-11T22:00:15Z</dcterms:modified>
</cp:coreProperties>
</file>