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AF24C-1BCE-B5E3-5C03-8B273C76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541D3-D88B-40F1-247D-5AB823E2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7E423-0502-CDBE-2C6C-B7F54C4E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2E899-DFDC-6EC0-F7EA-397DF38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154BB6-459A-F864-FA9D-90AC507F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4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35D0E-46C5-B5B5-DC11-605CEE17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CE2DE3-75BE-D1F5-F89C-47F75656F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32B44-DA75-45CE-0AD7-FECA5EA7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91589-4792-0367-D680-499B5957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A244C-C5A2-C232-14C8-7B15753B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18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C2A695-92F6-DE13-4EE8-82BE82E02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49AD2F-0D6D-B9AB-AD38-7BEAF80DF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A18FBB-F6CE-0214-127D-D802D6AB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8A5EB-3962-A154-8949-D6C39490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A7935-7FFC-968E-F711-189F0CE8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7712B-827D-448F-3432-DF1D75C4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DDA29-520D-270F-D78C-17C53991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BA63C-0E6B-1ACD-A551-58E523A6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62791-727C-449C-5EF8-12D4F4D5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819059-2663-6065-15E9-98446C7E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08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A4E8E-648C-F3AB-C6CA-FFD14F7E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9C56CB-2DF6-966A-8184-7FA96786C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C51BF6-1FD3-5C85-E21C-FEB00BD3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7A7D8-34E5-F2F0-F16F-7D03254D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84C2E-A7B4-321D-E7C9-82759BCB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54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67F6A-B24C-E44A-7A2C-0A7F1405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A0F91-7583-300E-D3AB-B05ED3AEB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0F7975-C921-9C99-3E81-2BAF2C72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D8FBD-082F-52E8-E1C5-03EC6D16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B6037-98B4-ACFC-A5D0-88CBA724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1A1C79-1048-3FBA-43A8-18A4ED46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20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E3969-9596-A966-909E-912C2EF2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63EBC5-145F-851B-538B-486241715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C42C10-14A9-BF58-EEB4-9C9F72B0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3B6090-8812-B968-42EF-D9E8B2985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C7C98D-E77B-C740-990A-D940C06BB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A43DBE-8830-2B34-5ED5-208F84A0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52A4C7-0564-83C0-C0C7-10E3C520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141997-A8F2-8FF2-9456-53E3CB33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72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AFFBF-14E5-7701-1365-9C650004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FD531-778E-5451-A11C-F20D6244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CFF567-17B1-9B80-9B97-983F2B4E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BA393E-0A77-FB62-9A1A-3966D07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72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EABAC9-225D-A0A4-1073-DA526522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60704E-2253-DC45-8A81-93B016C5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E23164-534A-1B2C-72E6-BFC214D1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06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D946B-7BEE-944B-1054-E652454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F507A-6517-0B42-9309-531B9A73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DA553E-78DA-601B-CB41-AE5FC0E8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540DC-DA7D-EE53-E6D2-4283B87D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583A5F-7123-D87C-3505-957C797C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F09783-2BC2-5710-4D4D-946269F8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04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DC3B9-A834-42B9-A04F-5FD8A589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6C8521-DDE5-2E17-42B0-ABDFC2E49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B5605B-DB21-DEBE-1424-F075DF67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6CAD06-C6C8-2AB5-C0DB-00D2CF1A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1E802-DE8C-39CB-83A4-F7662D5A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3D85F4-E516-8EDA-72E8-5FF8D46C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2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A5E49E-0063-84C0-AA02-9A67513E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687C97-4288-0434-D8D1-3CA7918C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E203E-1B7E-9169-D0EE-805695969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58047-2076-4832-990E-7EE1FB18BBA4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90B4A-E3CE-4B27-7580-5D96A3B62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C57B04-AD48-8E45-7850-63C05B69D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082EA-60F7-466B-BC28-666AFD7679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F70FC6-1807-9424-FA2D-C568984E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3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03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14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9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4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769D6D-B82A-C46C-C9DD-AE866790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762E13-4535-A956-64CE-F1A47042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1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B9464B-8A3C-321D-668B-442B60A5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56678A-360C-5726-E045-3DC5E39A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333F6F-3C6A-6C02-ADFA-40C9090C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5FDC28-267F-090B-6CE7-93869047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41C027-FB3C-1242-0059-F91F2087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D3B708-F184-DFF4-4602-78CEBB56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3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Adolfo Carrera Cuba</dc:creator>
  <cp:lastModifiedBy>Adolfo Carrera Cuba</cp:lastModifiedBy>
  <cp:revision>1</cp:revision>
  <dcterms:created xsi:type="dcterms:W3CDTF">2024-09-04T15:58:44Z</dcterms:created>
  <dcterms:modified xsi:type="dcterms:W3CDTF">2024-09-06T15:28:41Z</dcterms:modified>
</cp:coreProperties>
</file>